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997075" y="1461141"/>
            <a:ext cx="6400799" cy="147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997075" y="3002402"/>
            <a:ext cx="6400799" cy="1162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2555875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74307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174307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430212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3486150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4250" y="3486150"/>
            <a:ext cx="1322387" cy="815975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60452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52324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820863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75" y="8128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0" y="2555875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984250" y="4302125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20863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2689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816300"/>
            <a:ext cx="746125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74800" y="4427537"/>
            <a:ext cx="5486399" cy="68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689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816300"/>
            <a:ext cx="746125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pPr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486250" y="1202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Maori Haka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857275" y="540182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Mohammed.I, Osman.H, Tariq.Y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What is the message of the expression?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a fierce display of a tribe’s pride, strength and unity.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 include violent foot-stamping, tongue protrusions and rhythmic body slapping to accompany a loud chant.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actions are emphasized on, to try and make the performers look intimidating and strong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26" name="Picture 2" descr="http://themaori.com/wp-content/uploads/2011/09/H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95800"/>
            <a:ext cx="2362200" cy="2092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What is the function of the expression?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12" y="2650975"/>
            <a:ext cx="8501374" cy="15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What is the function of the expression?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165050"/>
            <a:ext cx="8229600" cy="4168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Originally a</a:t>
            </a:r>
            <a:r>
              <a:rPr lang="en-US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performed as part of the rituals of encounter when two parties met or when a visitor was welcomed into the community.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a custom of high social importance in the welcoming and entertainment of visitors. Tribal reputation rose and fell on the  villagers ability to perform the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also functioned as a battle preparation to rejuvenate Maori combatants and get them ready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</a:endParaRPr>
          </a:p>
        </p:txBody>
      </p:sp>
      <p:pic>
        <p:nvPicPr>
          <p:cNvPr id="22530" name="Picture 2" descr="https://encrypted-tbn1.gstatic.com/images?q=tbn:ANd9GcS9VeGbkKmXiYAx_qwLdwAjkcbp2-RWfUc9WdIkNWIJIoUVZdxEL7KT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00600"/>
            <a:ext cx="3352800" cy="1847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connected to other forms of expression?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900" y="1771250"/>
            <a:ext cx="4269999" cy="4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connected to other forms of expression?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5227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dance is also related to the Maori people expression of music. Originally Maori people only used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aerophones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idiophones, and these instruments are often used in the performances of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dances today.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along with the dance facial expressions are an important facet of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Māori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performance. They help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emphasise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point in a song or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demonstrate the performer’s ferocity or passion.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8434" name="Picture 2" descr="http://www.rojaksite.com/wp-content/uploads/2011/10/Haka-New-Zealan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95800"/>
            <a:ext cx="3733800" cy="2075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94"/>
            <a:ext cx="8229600" cy="5367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Maori Haka is an art which expresses both the Maori and modern New Zealand culture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20051"/>
            <a:ext cx="8229600" cy="129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has the art functioned as a response to other elements of a culture?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31400" cy="31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Maori Haka is integrated into many elements of the modern day culture in New Zealand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examples of occasions for </a:t>
            </a:r>
            <a:r>
              <a:rPr lang="en-US" sz="2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 birthdays, weddings, funerals, and other celebratory events.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196" y="5214600"/>
            <a:ext cx="5891400" cy="10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·</a:t>
            </a: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form and function of the cultural expression in the culture?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form of the cultural expression is a dance and in the past its function was done to scare their opponents; the warriors would use aggressive facial expressions such as bulging eyes and poking of their tongues.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 the function of the </a:t>
            </a:r>
            <a:r>
              <a:rPr lang="en-US" sz="2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dance is to show unity and it has become a way for communities to come together and symbolize strength.</a:t>
            </a:r>
          </a:p>
        </p:txBody>
      </p:sp>
      <p:pic>
        <p:nvPicPr>
          <p:cNvPr id="12290" name="Picture 2" descr="http://static2.stuff.co.nz/1315389534/328/5584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95800"/>
            <a:ext cx="3702050" cy="2156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meaning is being conveyed in the expression?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9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meaning the morai tried to portray during their haka dances was that it was meant to boost their own morale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 the Maori Haka is meant to move the performers and viewers psychologically, rather than to cause fear.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different goal is reflected in the way that they are performed. Their movements are more free, giving each participant the freedom to express themselves in their own movements.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50" y="13150"/>
            <a:ext cx="838025" cy="16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the art express the norms, values and philosophy of the culture?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art expresses norms such as competition as it was used during war preparations in the past and today is used in rugby game preparations.</a:t>
            </a:r>
          </a:p>
          <a:p>
            <a:pPr mar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also expresses values and philosophies such as pride, strength and unity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13556">
            <a:off x="3533533" y="3144136"/>
            <a:ext cx="2700677" cy="173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Maori Haka Dance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https://www.youtube.com/watch?v=BI851yJUQQw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influence of various social, economic, or political conditions or events on the art?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92225" y="1570175"/>
            <a:ext cx="8170775" cy="43734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 was a huge influence in the making of the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maori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it paved the way for the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maori’s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express themselves  in a dominant way while showing off their strength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3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particular event that influenced the art of the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when Te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Rauparaha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created the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he narrowly escaped death at the hands of enemy tribes from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Ngāti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Maniapoto</a:t>
            </a: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Waikato by hiding in a dark food storage pit.</a:t>
            </a:r>
          </a:p>
          <a:p>
            <a:pPr marL="0" indent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46" name="Picture 2" descr="http://lh6.ggpht.com/_sd4aOA0Ur-I/SZP8cFwueLI/AAAAAAAAE7I/cjliwA2n888/ClaNote096a_thumb%5B6%5D.jpg?imgmax=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800600"/>
            <a:ext cx="1699538" cy="1890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influence of various social, economic, or political conditions or events on the art?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592225" y="1570175"/>
            <a:ext cx="8229600" cy="51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he came out of the pit, he was greeted by light and a friendly tribe chief. The famous first line, “Ka mate, ka mate! ka </a:t>
            </a:r>
            <a:r>
              <a:rPr lang="en-US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</a:t>
            </a: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ka </a:t>
            </a:r>
            <a:r>
              <a:rPr lang="en-US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</a:t>
            </a: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!” Translates into “I might die! I might die! I may live! I may live!”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line is apart of a version of </a:t>
            </a:r>
            <a:r>
              <a:rPr lang="en-US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he created called the Ka Mate </a:t>
            </a:r>
            <a:r>
              <a:rPr lang="en-US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endParaRPr lang="en-US"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 Mate </a:t>
            </a:r>
            <a:r>
              <a:rPr lang="en-US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very famous considering New Zealand’s international rugby team performs it before every game</a:t>
            </a:r>
          </a:p>
        </p:txBody>
      </p:sp>
      <p:pic>
        <p:nvPicPr>
          <p:cNvPr id="4098" name="Picture 2" descr="https://thehenrybrothers.files.wordpress.com/2011/09/all-blacks-haka_1117141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00600"/>
            <a:ext cx="2743200" cy="1717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Blacks perform Ka Mate Haka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https://www.youtube.com/watch?v=tdMCAV6Yd0Y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1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was it made?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700" y="4727075"/>
            <a:ext cx="3073999" cy="19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36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Maori Haka </a:t>
            </a: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dance has its origins in Maori legend. The exact date of when it originated is unknown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traditional ancestral war cry,dance, or challenge from the Māori people of New Zealand.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Who is represented in the expression?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637" y="1934675"/>
            <a:ext cx="5702724" cy="402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Who is represented in the expression?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089975"/>
            <a:ext cx="8229600" cy="38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sun god Tama-nui-te-ra and one of his wives, Hine-raumati, who symbolizes the season of summer, had a son named Tane-rore.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Maori consider the quivering appearance of the air on hot summer days to be a sign of Tane-rore dancing for his mother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performers’ trembling hands, in a </a:t>
            </a:r>
            <a:r>
              <a:rPr lang="en-US" sz="23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 </a:t>
            </a:r>
            <a:r>
              <a:rPr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dance, particularly represent Tane-rore’s dance.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750" y="4516975"/>
            <a:ext cx="1980874" cy="21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250" y="5012225"/>
            <a:ext cx="4440534" cy="17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Continued...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195025"/>
            <a:ext cx="8229600" cy="504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often associated with the traditional battle preparations of male warriors, </a:t>
            </a:r>
            <a:r>
              <a:rPr lang="en-US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be performed by both men and women.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1972 the performance of </a:t>
            </a:r>
            <a:r>
              <a:rPr lang="en-US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haka,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has been one of the hallmarks of the widely popular Te Matatini performing arts festival, held every two years in New Zealand.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512" y="4443725"/>
            <a:ext cx="5014974" cy="2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Who is not represented in the expression?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400" y="1841700"/>
            <a:ext cx="3674300" cy="36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Who is not represented in the expression?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55517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Haka was only practiced by the maori tribe of New Zealand up until 1906 when the country’s rugby team the </a:t>
            </a:r>
            <a:r>
              <a:rPr lang="en-US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Blacks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introduced it to the rest of the country when first performing a version called </a:t>
            </a:r>
            <a:r>
              <a:rPr lang="en-US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 Mate haka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before a game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Maori Haka is now celebrated throughout all of New Zealand but other than that there is not much connection to the rest of the world. </a:t>
            </a:r>
          </a:p>
        </p:txBody>
      </p:sp>
      <p:pic>
        <p:nvPicPr>
          <p:cNvPr id="30722" name="Picture 2" descr="http://www.poriruacity.com/multimedia/images/suburbs_and_maps/where_is_porirua_city/worl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495800"/>
            <a:ext cx="2933700" cy="2171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What is the message of the expression?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275" y="1700950"/>
            <a:ext cx="4349549" cy="43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1025</Words>
  <Application>Microsoft Office PowerPoint</Application>
  <PresentationFormat>On-screen Show (4:3)</PresentationFormat>
  <Paragraphs>93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steps</vt:lpstr>
      <vt:lpstr>Maori Haka </vt:lpstr>
      <vt:lpstr>The Maori Haka Dance</vt:lpstr>
      <vt:lpstr>When was it made? </vt:lpstr>
      <vt:lpstr> Who is represented in the expression? </vt:lpstr>
      <vt:lpstr> Who is represented in the expression? </vt:lpstr>
      <vt:lpstr>Continued... </vt:lpstr>
      <vt:lpstr>        Who is not represented in the expression? </vt:lpstr>
      <vt:lpstr>        Who is not represented in the expression? </vt:lpstr>
      <vt:lpstr>       What is the message of the expression?  </vt:lpstr>
      <vt:lpstr>       What is the message of the expression?  </vt:lpstr>
      <vt:lpstr>       What is the function of the expression?  </vt:lpstr>
      <vt:lpstr>       What is the function of the expression?  </vt:lpstr>
      <vt:lpstr>   Is it connected to other forms of expression?  </vt:lpstr>
      <vt:lpstr>   Is it connected to other forms of expression?  </vt:lpstr>
      <vt:lpstr>The Maori Haka is an art which expresses both the Maori and modern New Zealand culture </vt:lpstr>
      <vt:lpstr>·          How has the art functioned as a response to other elements of a culture? </vt:lpstr>
      <vt:lpstr>·          What is the form and function of the cultural expression in the culture?  </vt:lpstr>
      <vt:lpstr>         What meaning is being conveyed in the expression? </vt:lpstr>
      <vt:lpstr>  How does the art express the norms, values and philosophy of the culture? </vt:lpstr>
      <vt:lpstr>    What is the influence of various social, economic, or political conditions or events on the art?   </vt:lpstr>
      <vt:lpstr>    What is the influence of various social, economic, or political conditions or events on the art?   </vt:lpstr>
      <vt:lpstr>All Blacks perform Ka Mate Haka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Maori Haka</dc:title>
  <dc:creator>User</dc:creator>
  <cp:lastModifiedBy>User</cp:lastModifiedBy>
  <cp:revision>5</cp:revision>
  <dcterms:modified xsi:type="dcterms:W3CDTF">2015-03-13T02:27:34Z</dcterms:modified>
</cp:coreProperties>
</file>