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B921D1-603A-4EE8-8BBF-FF32B47E4B99}" type="datetimeFigureOut">
              <a:rPr lang="en-CA" smtClean="0"/>
              <a:t>2015-04-06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66E08AD-C029-4E6B-B6D2-33E19FF475B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quator" TargetMode="External"/><Relationship Id="rId7" Type="http://schemas.openxmlformats.org/officeDocument/2006/relationships/hyperlink" Target="http://en.wikipedia.org/wiki/Democratic_Republic_of_the_Congo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n.wikipedia.org/wiki/Burundi" TargetMode="External"/><Relationship Id="rId5" Type="http://schemas.openxmlformats.org/officeDocument/2006/relationships/hyperlink" Target="http://en.wikipedia.org/wiki/Tanzania" TargetMode="External"/><Relationship Id="rId4" Type="http://schemas.openxmlformats.org/officeDocument/2006/relationships/hyperlink" Target="http://en.wikipedia.org/wiki/Ugand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Genocide In Rwanda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Case Study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209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Social stratification is a system whereby some members of a society are ranked higher or lower relative to other members.</a:t>
            </a:r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48680"/>
            <a:ext cx="4186790" cy="578538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stratification in review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326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What is genocide?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The deliberate killing of a large group of people, especially those of a particular ethnic group or nation. </a:t>
            </a:r>
          </a:p>
          <a:p>
            <a:r>
              <a:rPr lang="en-CA" sz="3200" dirty="0" smtClean="0"/>
              <a:t>Example: the holocaust: the Nazi government’s attempt to exterminate Europe’s Jewish population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8291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Rwanda: Where are you?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594" y="2611735"/>
            <a:ext cx="4393406" cy="4238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b="0" dirty="0">
                <a:solidFill>
                  <a:schemeClr val="tx1"/>
                </a:solidFill>
              </a:rPr>
              <a:t>Located a few degrees south of the </a:t>
            </a:r>
            <a:r>
              <a:rPr lang="en-CA" b="0" dirty="0">
                <a:solidFill>
                  <a:schemeClr val="tx1"/>
                </a:solidFill>
                <a:hlinkClick r:id="rId3" tooltip="Equator"/>
              </a:rPr>
              <a:t>Equator</a:t>
            </a:r>
            <a:r>
              <a:rPr lang="en-CA" b="0" dirty="0">
                <a:solidFill>
                  <a:schemeClr val="tx1"/>
                </a:solidFill>
              </a:rPr>
              <a:t>, Rwanda is bordered by </a:t>
            </a:r>
            <a:r>
              <a:rPr lang="en-CA" b="0" dirty="0">
                <a:solidFill>
                  <a:schemeClr val="tx1"/>
                </a:solidFill>
                <a:hlinkClick r:id="rId4" tooltip="Uganda"/>
              </a:rPr>
              <a:t>Uganda</a:t>
            </a:r>
            <a:r>
              <a:rPr lang="en-CA" b="0" dirty="0">
                <a:solidFill>
                  <a:schemeClr val="tx1"/>
                </a:solidFill>
              </a:rPr>
              <a:t>, </a:t>
            </a:r>
            <a:r>
              <a:rPr lang="en-CA" b="0" dirty="0">
                <a:solidFill>
                  <a:schemeClr val="tx1"/>
                </a:solidFill>
                <a:hlinkClick r:id="rId5" tooltip="Tanzania"/>
              </a:rPr>
              <a:t>Tanzania</a:t>
            </a:r>
            <a:r>
              <a:rPr lang="en-CA" b="0" dirty="0">
                <a:solidFill>
                  <a:schemeClr val="tx1"/>
                </a:solidFill>
              </a:rPr>
              <a:t>, </a:t>
            </a:r>
            <a:r>
              <a:rPr lang="en-CA" b="0" dirty="0">
                <a:solidFill>
                  <a:schemeClr val="tx1"/>
                </a:solidFill>
                <a:hlinkClick r:id="rId6" tooltip="Burundi"/>
              </a:rPr>
              <a:t>Burundi</a:t>
            </a:r>
            <a:r>
              <a:rPr lang="en-CA" b="0" dirty="0">
                <a:solidFill>
                  <a:schemeClr val="tx1"/>
                </a:solidFill>
              </a:rPr>
              <a:t> and the </a:t>
            </a:r>
            <a:r>
              <a:rPr lang="en-CA" b="0" dirty="0">
                <a:solidFill>
                  <a:schemeClr val="tx1"/>
                </a:solidFill>
                <a:hlinkClick r:id="rId7" tooltip="Democratic Republic of the Congo"/>
              </a:rPr>
              <a:t>Democratic Republic of the Congo</a:t>
            </a:r>
            <a:r>
              <a:rPr lang="en-CA" b="0" dirty="0">
                <a:solidFill>
                  <a:schemeClr val="tx1"/>
                </a:solidFill>
              </a:rPr>
              <a:t>.</a:t>
            </a:r>
            <a:r>
              <a:rPr lang="en-CA" b="0" dirty="0"/>
              <a:t>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037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Rwanda: Who are you?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1994: Rwanda had a population of 7 million and composed of three ethnic groups: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 smtClean="0"/>
              <a:t>Hutu 94%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 smtClean="0"/>
              <a:t>Tutsi 14%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 err="1" smtClean="0"/>
              <a:t>Twa</a:t>
            </a:r>
            <a:r>
              <a:rPr lang="en-CA" sz="3200" dirty="0" smtClean="0"/>
              <a:t> 1%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51419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Rwanda: Issues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284984"/>
            <a:ext cx="5953125" cy="3352800"/>
          </a:xfrm>
        </p:spPr>
      </p:pic>
      <p:sp>
        <p:nvSpPr>
          <p:cNvPr id="7" name="TextBox 6"/>
          <p:cNvSpPr txBox="1"/>
          <p:nvPr/>
        </p:nvSpPr>
        <p:spPr>
          <a:xfrm>
            <a:off x="251520" y="105273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Hutu extremists within Rwanda’s political elite blamed the entire Tutsi minority for the country’s increasing social, economic, and political pressures. Tutsi civilians were also accused of supporting a Tutsi-dominated rebel group RPF (Rwanda Patriotic Front). </a:t>
            </a:r>
            <a:r>
              <a:rPr lang="en-CA" sz="2400" b="1" dirty="0"/>
              <a:t> </a:t>
            </a:r>
            <a:endParaRPr lang="en-CA" sz="2400" b="1" dirty="0" smtClean="0"/>
          </a:p>
          <a:p>
            <a:r>
              <a:rPr lang="en-CA" sz="2400" b="1" dirty="0" smtClean="0"/>
              <a:t>https://www.youtube.com/watch?v=fcC8NCk82WA 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548027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</TotalTime>
  <Words>158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Genocide In Rwanda</vt:lpstr>
      <vt:lpstr>Social stratification in review</vt:lpstr>
      <vt:lpstr>What is genocide?</vt:lpstr>
      <vt:lpstr>Rwanda: Where are you?</vt:lpstr>
      <vt:lpstr>Rwanda: Who are you?</vt:lpstr>
      <vt:lpstr>Rwanda: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Genocide In Rwanda</dc:title>
  <dc:creator>AshleyHiralal</dc:creator>
  <cp:lastModifiedBy>AshleyHiralal</cp:lastModifiedBy>
  <cp:revision>9</cp:revision>
  <dcterms:created xsi:type="dcterms:W3CDTF">2015-04-05T18:54:09Z</dcterms:created>
  <dcterms:modified xsi:type="dcterms:W3CDTF">2015-04-07T00:21:22Z</dcterms:modified>
</cp:coreProperties>
</file>